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73" r:id="rId17"/>
  </p:sldIdLst>
  <p:sldSz cx="18288000" cy="10287000"/>
  <p:notesSz cx="6858000" cy="9144000"/>
  <p:embeddedFontLst>
    <p:embeddedFont>
      <p:font typeface="Lato" panose="020F0502020204030203" pitchFamily="34" charset="0"/>
      <p:regular r:id="rId18"/>
    </p:embeddedFont>
    <p:embeddedFont>
      <p:font typeface="Poppins" pitchFamily="2" charset="77"/>
      <p:regular r:id="rId19"/>
    </p:embeddedFont>
    <p:embeddedFont>
      <p:font typeface="Poppins Bold" pitchFamily="2" charset="77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3" autoAdjust="0"/>
    <p:restoredTop sz="94593" autoAdjust="0"/>
  </p:normalViewPr>
  <p:slideViewPr>
    <p:cSldViewPr>
      <p:cViewPr varScale="1">
        <p:scale>
          <a:sx n="77" d="100"/>
          <a:sy n="77" d="100"/>
        </p:scale>
        <p:origin x="232" y="3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6160" y="1146048"/>
            <a:ext cx="16598104" cy="995428"/>
            <a:chOff x="0" y="0"/>
            <a:chExt cx="4371517" cy="2621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71517" cy="262170"/>
            </a:xfrm>
            <a:custGeom>
              <a:avLst/>
              <a:gdLst/>
              <a:ahLst/>
              <a:cxnLst/>
              <a:rect l="l" t="t" r="r" b="b"/>
              <a:pathLst>
                <a:path w="4371517" h="262170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71517" cy="300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449331" y="789683"/>
            <a:ext cx="12112509" cy="8707633"/>
          </a:xfrm>
          <a:custGeom>
            <a:avLst/>
            <a:gdLst/>
            <a:ahLst/>
            <a:cxnLst/>
            <a:rect l="l" t="t" r="r" b="b"/>
            <a:pathLst>
              <a:path w="12112509" h="8707633">
                <a:moveTo>
                  <a:pt x="0" y="0"/>
                </a:moveTo>
                <a:lnTo>
                  <a:pt x="12112509" y="0"/>
                </a:lnTo>
                <a:lnTo>
                  <a:pt x="12112509" y="8707634"/>
                </a:lnTo>
                <a:lnTo>
                  <a:pt x="0" y="87076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68799" y="1379547"/>
            <a:ext cx="528429" cy="528429"/>
          </a:xfrm>
          <a:custGeom>
            <a:avLst/>
            <a:gdLst/>
            <a:ahLst/>
            <a:cxnLst/>
            <a:rect l="l" t="t" r="r" b="b"/>
            <a:pathLst>
              <a:path w="528429" h="528429">
                <a:moveTo>
                  <a:pt x="0" y="0"/>
                </a:moveTo>
                <a:lnTo>
                  <a:pt x="528429" y="0"/>
                </a:lnTo>
                <a:lnTo>
                  <a:pt x="528429" y="528429"/>
                </a:lnTo>
                <a:lnTo>
                  <a:pt x="0" y="528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726160" y="2904389"/>
            <a:ext cx="11411477" cy="2240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70"/>
              </a:lnSpc>
            </a:pPr>
            <a:r>
              <a:rPr lang="en-US" sz="77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PRACTICUM PASSERS: GROUP PROJECT N4.G3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94163" y="1382777"/>
            <a:ext cx="4737735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CSI 1430 - Professor John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6160" y="7562818"/>
            <a:ext cx="7762921" cy="169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Present by Nolan Schirripa, Christine Seng, Erick Martinez, Georgia Rushing, Graham Balas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5985" y="3328464"/>
            <a:ext cx="15148103" cy="6232551"/>
            <a:chOff x="0" y="0"/>
            <a:chExt cx="3989624" cy="16414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89624" cy="1641495"/>
            </a:xfrm>
            <a:custGeom>
              <a:avLst/>
              <a:gdLst/>
              <a:ahLst/>
              <a:cxnLst/>
              <a:rect l="l" t="t" r="r" b="b"/>
              <a:pathLst>
                <a:path w="3989624" h="1641495">
                  <a:moveTo>
                    <a:pt x="10222" y="0"/>
                  </a:moveTo>
                  <a:lnTo>
                    <a:pt x="3979402" y="0"/>
                  </a:lnTo>
                  <a:cubicBezTo>
                    <a:pt x="3982113" y="0"/>
                    <a:pt x="3984713" y="1077"/>
                    <a:pt x="3986630" y="2994"/>
                  </a:cubicBezTo>
                  <a:cubicBezTo>
                    <a:pt x="3988546" y="4911"/>
                    <a:pt x="3989624" y="7511"/>
                    <a:pt x="3989624" y="10222"/>
                  </a:cubicBezTo>
                  <a:lnTo>
                    <a:pt x="3989624" y="1631273"/>
                  </a:lnTo>
                  <a:cubicBezTo>
                    <a:pt x="3989624" y="1633984"/>
                    <a:pt x="3988546" y="1636584"/>
                    <a:pt x="3986630" y="1638501"/>
                  </a:cubicBezTo>
                  <a:cubicBezTo>
                    <a:pt x="3984713" y="1640418"/>
                    <a:pt x="3982113" y="1641495"/>
                    <a:pt x="3979402" y="1641495"/>
                  </a:cubicBezTo>
                  <a:lnTo>
                    <a:pt x="10222" y="1641495"/>
                  </a:lnTo>
                  <a:cubicBezTo>
                    <a:pt x="7511" y="1641495"/>
                    <a:pt x="4911" y="1640418"/>
                    <a:pt x="2994" y="1638501"/>
                  </a:cubicBezTo>
                  <a:cubicBezTo>
                    <a:pt x="1077" y="1636584"/>
                    <a:pt x="0" y="1633984"/>
                    <a:pt x="0" y="1631273"/>
                  </a:cubicBezTo>
                  <a:lnTo>
                    <a:pt x="0" y="10222"/>
                  </a:lnTo>
                  <a:cubicBezTo>
                    <a:pt x="0" y="7511"/>
                    <a:pt x="1077" y="4911"/>
                    <a:pt x="2994" y="2994"/>
                  </a:cubicBezTo>
                  <a:cubicBezTo>
                    <a:pt x="4911" y="1077"/>
                    <a:pt x="7511" y="0"/>
                    <a:pt x="10222" y="0"/>
                  </a:cubicBezTo>
                  <a:close/>
                </a:path>
              </a:pathLst>
            </a:custGeom>
            <a:solidFill>
              <a:srgbClr val="1F1F1F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89624" cy="1679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542318" flipV="1">
            <a:off x="12037037" y="-954371"/>
            <a:ext cx="7674102" cy="8229600"/>
          </a:xfrm>
          <a:custGeom>
            <a:avLst/>
            <a:gdLst/>
            <a:ahLst/>
            <a:cxnLst/>
            <a:rect l="l" t="t" r="r" b="b"/>
            <a:pathLst>
              <a:path w="7674102" h="8229600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2147874" y="7962921"/>
            <a:ext cx="5747719" cy="3384081"/>
          </a:xfrm>
          <a:custGeom>
            <a:avLst/>
            <a:gdLst/>
            <a:ahLst/>
            <a:cxnLst/>
            <a:rect l="l" t="t" r="r" b="b"/>
            <a:pathLst>
              <a:path w="5747719" h="3384081">
                <a:moveTo>
                  <a:pt x="0" y="0"/>
                </a:moveTo>
                <a:lnTo>
                  <a:pt x="5747719" y="0"/>
                </a:lnTo>
                <a:lnTo>
                  <a:pt x="5747719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b="-1431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180988" y="4755467"/>
            <a:ext cx="8238096" cy="3378545"/>
          </a:xfrm>
          <a:custGeom>
            <a:avLst/>
            <a:gdLst/>
            <a:ahLst/>
            <a:cxnLst/>
            <a:rect l="l" t="t" r="r" b="b"/>
            <a:pathLst>
              <a:path w="8238096" h="3378545">
                <a:moveTo>
                  <a:pt x="0" y="0"/>
                </a:moveTo>
                <a:lnTo>
                  <a:pt x="8238097" y="0"/>
                </a:lnTo>
                <a:lnTo>
                  <a:pt x="8238097" y="3378545"/>
                </a:lnTo>
                <a:lnTo>
                  <a:pt x="0" y="33785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983160" y="800100"/>
            <a:ext cx="11128703" cy="2091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BALL + BLOCK</a:t>
            </a:r>
          </a:p>
          <a:p>
            <a:pPr algn="l">
              <a:lnSpc>
                <a:spcPts val="7920"/>
              </a:lnSpc>
            </a:pPr>
            <a:r>
              <a:rPr lang="en-US" sz="72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COLLISIONS (HITBOXES)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5985" y="3328464"/>
            <a:ext cx="15148103" cy="6232551"/>
            <a:chOff x="0" y="0"/>
            <a:chExt cx="3989624" cy="16414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89624" cy="1641495"/>
            </a:xfrm>
            <a:custGeom>
              <a:avLst/>
              <a:gdLst/>
              <a:ahLst/>
              <a:cxnLst/>
              <a:rect l="l" t="t" r="r" b="b"/>
              <a:pathLst>
                <a:path w="3989624" h="1641495">
                  <a:moveTo>
                    <a:pt x="10222" y="0"/>
                  </a:moveTo>
                  <a:lnTo>
                    <a:pt x="3979402" y="0"/>
                  </a:lnTo>
                  <a:cubicBezTo>
                    <a:pt x="3982113" y="0"/>
                    <a:pt x="3984713" y="1077"/>
                    <a:pt x="3986630" y="2994"/>
                  </a:cubicBezTo>
                  <a:cubicBezTo>
                    <a:pt x="3988546" y="4911"/>
                    <a:pt x="3989624" y="7511"/>
                    <a:pt x="3989624" y="10222"/>
                  </a:cubicBezTo>
                  <a:lnTo>
                    <a:pt x="3989624" y="1631273"/>
                  </a:lnTo>
                  <a:cubicBezTo>
                    <a:pt x="3989624" y="1633984"/>
                    <a:pt x="3988546" y="1636584"/>
                    <a:pt x="3986630" y="1638501"/>
                  </a:cubicBezTo>
                  <a:cubicBezTo>
                    <a:pt x="3984713" y="1640418"/>
                    <a:pt x="3982113" y="1641495"/>
                    <a:pt x="3979402" y="1641495"/>
                  </a:cubicBezTo>
                  <a:lnTo>
                    <a:pt x="10222" y="1641495"/>
                  </a:lnTo>
                  <a:cubicBezTo>
                    <a:pt x="7511" y="1641495"/>
                    <a:pt x="4911" y="1640418"/>
                    <a:pt x="2994" y="1638501"/>
                  </a:cubicBezTo>
                  <a:cubicBezTo>
                    <a:pt x="1077" y="1636584"/>
                    <a:pt x="0" y="1633984"/>
                    <a:pt x="0" y="1631273"/>
                  </a:cubicBezTo>
                  <a:lnTo>
                    <a:pt x="0" y="10222"/>
                  </a:lnTo>
                  <a:cubicBezTo>
                    <a:pt x="0" y="7511"/>
                    <a:pt x="1077" y="4911"/>
                    <a:pt x="2994" y="2994"/>
                  </a:cubicBezTo>
                  <a:cubicBezTo>
                    <a:pt x="4911" y="1077"/>
                    <a:pt x="7511" y="0"/>
                    <a:pt x="10222" y="0"/>
                  </a:cubicBezTo>
                  <a:close/>
                </a:path>
              </a:pathLst>
            </a:custGeom>
            <a:solidFill>
              <a:srgbClr val="1F1F1F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89624" cy="1679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2147874" y="7962921"/>
            <a:ext cx="5747719" cy="3384081"/>
          </a:xfrm>
          <a:custGeom>
            <a:avLst/>
            <a:gdLst/>
            <a:ahLst/>
            <a:cxnLst/>
            <a:rect l="l" t="t" r="r" b="b"/>
            <a:pathLst>
              <a:path w="5747719" h="3384081">
                <a:moveTo>
                  <a:pt x="0" y="0"/>
                </a:moveTo>
                <a:lnTo>
                  <a:pt x="5747719" y="0"/>
                </a:lnTo>
                <a:lnTo>
                  <a:pt x="5747719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302" b="-1431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983160" y="800100"/>
            <a:ext cx="11128703" cy="2091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BALL + BLOCK</a:t>
            </a:r>
          </a:p>
          <a:p>
            <a:pPr algn="l">
              <a:lnSpc>
                <a:spcPts val="7920"/>
              </a:lnSpc>
            </a:pPr>
            <a:r>
              <a:rPr lang="en-US" sz="72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COLLISIONS (HITBOXES)</a:t>
            </a:r>
          </a:p>
        </p:txBody>
      </p:sp>
      <p:sp>
        <p:nvSpPr>
          <p:cNvPr id="7" name="Freeform 7"/>
          <p:cNvSpPr/>
          <p:nvPr/>
        </p:nvSpPr>
        <p:spPr>
          <a:xfrm>
            <a:off x="2111977" y="3844292"/>
            <a:ext cx="9653633" cy="5200895"/>
          </a:xfrm>
          <a:custGeom>
            <a:avLst/>
            <a:gdLst/>
            <a:ahLst/>
            <a:cxnLst/>
            <a:rect l="l" t="t" r="r" b="b"/>
            <a:pathLst>
              <a:path w="9653633" h="5200895">
                <a:moveTo>
                  <a:pt x="0" y="0"/>
                </a:moveTo>
                <a:lnTo>
                  <a:pt x="9653633" y="0"/>
                </a:lnTo>
                <a:lnTo>
                  <a:pt x="9653633" y="5200894"/>
                </a:lnTo>
                <a:lnTo>
                  <a:pt x="0" y="5200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1542318" flipV="1">
            <a:off x="12037037" y="-954371"/>
            <a:ext cx="7674102" cy="8229600"/>
          </a:xfrm>
          <a:custGeom>
            <a:avLst/>
            <a:gdLst/>
            <a:ahLst/>
            <a:cxnLst/>
            <a:rect l="l" t="t" r="r" b="b"/>
            <a:pathLst>
              <a:path w="7674102" h="8229600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5985" y="3328464"/>
            <a:ext cx="15148103" cy="6232551"/>
            <a:chOff x="0" y="0"/>
            <a:chExt cx="3989624" cy="16414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89624" cy="1641495"/>
            </a:xfrm>
            <a:custGeom>
              <a:avLst/>
              <a:gdLst/>
              <a:ahLst/>
              <a:cxnLst/>
              <a:rect l="l" t="t" r="r" b="b"/>
              <a:pathLst>
                <a:path w="3989624" h="1641495">
                  <a:moveTo>
                    <a:pt x="10222" y="0"/>
                  </a:moveTo>
                  <a:lnTo>
                    <a:pt x="3979402" y="0"/>
                  </a:lnTo>
                  <a:cubicBezTo>
                    <a:pt x="3982113" y="0"/>
                    <a:pt x="3984713" y="1077"/>
                    <a:pt x="3986630" y="2994"/>
                  </a:cubicBezTo>
                  <a:cubicBezTo>
                    <a:pt x="3988546" y="4911"/>
                    <a:pt x="3989624" y="7511"/>
                    <a:pt x="3989624" y="10222"/>
                  </a:cubicBezTo>
                  <a:lnTo>
                    <a:pt x="3989624" y="1631273"/>
                  </a:lnTo>
                  <a:cubicBezTo>
                    <a:pt x="3989624" y="1633984"/>
                    <a:pt x="3988546" y="1636584"/>
                    <a:pt x="3986630" y="1638501"/>
                  </a:cubicBezTo>
                  <a:cubicBezTo>
                    <a:pt x="3984713" y="1640418"/>
                    <a:pt x="3982113" y="1641495"/>
                    <a:pt x="3979402" y="1641495"/>
                  </a:cubicBezTo>
                  <a:lnTo>
                    <a:pt x="10222" y="1641495"/>
                  </a:lnTo>
                  <a:cubicBezTo>
                    <a:pt x="7511" y="1641495"/>
                    <a:pt x="4911" y="1640418"/>
                    <a:pt x="2994" y="1638501"/>
                  </a:cubicBezTo>
                  <a:cubicBezTo>
                    <a:pt x="1077" y="1636584"/>
                    <a:pt x="0" y="1633984"/>
                    <a:pt x="0" y="1631273"/>
                  </a:cubicBezTo>
                  <a:lnTo>
                    <a:pt x="0" y="10222"/>
                  </a:lnTo>
                  <a:cubicBezTo>
                    <a:pt x="0" y="7511"/>
                    <a:pt x="1077" y="4911"/>
                    <a:pt x="2994" y="2994"/>
                  </a:cubicBezTo>
                  <a:cubicBezTo>
                    <a:pt x="4911" y="1077"/>
                    <a:pt x="7511" y="0"/>
                    <a:pt x="10222" y="0"/>
                  </a:cubicBezTo>
                  <a:close/>
                </a:path>
              </a:pathLst>
            </a:custGeom>
            <a:solidFill>
              <a:srgbClr val="1F1F1F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89624" cy="1679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542318" flipV="1">
            <a:off x="12037037" y="-954371"/>
            <a:ext cx="7674102" cy="8229600"/>
          </a:xfrm>
          <a:custGeom>
            <a:avLst/>
            <a:gdLst/>
            <a:ahLst/>
            <a:cxnLst/>
            <a:rect l="l" t="t" r="r" b="b"/>
            <a:pathLst>
              <a:path w="7674102" h="8229600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2147874" y="7962921"/>
            <a:ext cx="5747719" cy="3384081"/>
          </a:xfrm>
          <a:custGeom>
            <a:avLst/>
            <a:gdLst/>
            <a:ahLst/>
            <a:cxnLst/>
            <a:rect l="l" t="t" r="r" b="b"/>
            <a:pathLst>
              <a:path w="5747719" h="3384081">
                <a:moveTo>
                  <a:pt x="0" y="0"/>
                </a:moveTo>
                <a:lnTo>
                  <a:pt x="5747719" y="0"/>
                </a:lnTo>
                <a:lnTo>
                  <a:pt x="5747719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b="-1431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228373" y="3919211"/>
            <a:ext cx="6143328" cy="5051057"/>
          </a:xfrm>
          <a:custGeom>
            <a:avLst/>
            <a:gdLst/>
            <a:ahLst/>
            <a:cxnLst/>
            <a:rect l="l" t="t" r="r" b="b"/>
            <a:pathLst>
              <a:path w="6143328" h="5051057">
                <a:moveTo>
                  <a:pt x="0" y="0"/>
                </a:moveTo>
                <a:lnTo>
                  <a:pt x="6143327" y="0"/>
                </a:lnTo>
                <a:lnTo>
                  <a:pt x="6143327" y="5051056"/>
                </a:lnTo>
                <a:lnTo>
                  <a:pt x="0" y="50510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5375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983160" y="800100"/>
            <a:ext cx="8929495" cy="2091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SCORE +</a:t>
            </a:r>
          </a:p>
          <a:p>
            <a:pPr algn="l">
              <a:lnSpc>
                <a:spcPts val="7920"/>
              </a:lnSpc>
            </a:pPr>
            <a:r>
              <a:rPr lang="en-US" sz="72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LEVEL DIFFICULTY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5985" y="3328464"/>
            <a:ext cx="15148103" cy="6232551"/>
            <a:chOff x="0" y="0"/>
            <a:chExt cx="3989624" cy="16414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89624" cy="1641495"/>
            </a:xfrm>
            <a:custGeom>
              <a:avLst/>
              <a:gdLst/>
              <a:ahLst/>
              <a:cxnLst/>
              <a:rect l="l" t="t" r="r" b="b"/>
              <a:pathLst>
                <a:path w="3989624" h="1641495">
                  <a:moveTo>
                    <a:pt x="10222" y="0"/>
                  </a:moveTo>
                  <a:lnTo>
                    <a:pt x="3979402" y="0"/>
                  </a:lnTo>
                  <a:cubicBezTo>
                    <a:pt x="3982113" y="0"/>
                    <a:pt x="3984713" y="1077"/>
                    <a:pt x="3986630" y="2994"/>
                  </a:cubicBezTo>
                  <a:cubicBezTo>
                    <a:pt x="3988546" y="4911"/>
                    <a:pt x="3989624" y="7511"/>
                    <a:pt x="3989624" y="10222"/>
                  </a:cubicBezTo>
                  <a:lnTo>
                    <a:pt x="3989624" y="1631273"/>
                  </a:lnTo>
                  <a:cubicBezTo>
                    <a:pt x="3989624" y="1633984"/>
                    <a:pt x="3988546" y="1636584"/>
                    <a:pt x="3986630" y="1638501"/>
                  </a:cubicBezTo>
                  <a:cubicBezTo>
                    <a:pt x="3984713" y="1640418"/>
                    <a:pt x="3982113" y="1641495"/>
                    <a:pt x="3979402" y="1641495"/>
                  </a:cubicBezTo>
                  <a:lnTo>
                    <a:pt x="10222" y="1641495"/>
                  </a:lnTo>
                  <a:cubicBezTo>
                    <a:pt x="7511" y="1641495"/>
                    <a:pt x="4911" y="1640418"/>
                    <a:pt x="2994" y="1638501"/>
                  </a:cubicBezTo>
                  <a:cubicBezTo>
                    <a:pt x="1077" y="1636584"/>
                    <a:pt x="0" y="1633984"/>
                    <a:pt x="0" y="1631273"/>
                  </a:cubicBezTo>
                  <a:lnTo>
                    <a:pt x="0" y="10222"/>
                  </a:lnTo>
                  <a:cubicBezTo>
                    <a:pt x="0" y="7511"/>
                    <a:pt x="1077" y="4911"/>
                    <a:pt x="2994" y="2994"/>
                  </a:cubicBezTo>
                  <a:cubicBezTo>
                    <a:pt x="4911" y="1077"/>
                    <a:pt x="7511" y="0"/>
                    <a:pt x="10222" y="0"/>
                  </a:cubicBezTo>
                  <a:close/>
                </a:path>
              </a:pathLst>
            </a:custGeom>
            <a:solidFill>
              <a:srgbClr val="1F1F1F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89624" cy="1679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542318" flipV="1">
            <a:off x="12037037" y="-954371"/>
            <a:ext cx="7674102" cy="8229600"/>
          </a:xfrm>
          <a:custGeom>
            <a:avLst/>
            <a:gdLst/>
            <a:ahLst/>
            <a:cxnLst/>
            <a:rect l="l" t="t" r="r" b="b"/>
            <a:pathLst>
              <a:path w="7674102" h="8229600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2147874" y="7962921"/>
            <a:ext cx="5747719" cy="3384081"/>
          </a:xfrm>
          <a:custGeom>
            <a:avLst/>
            <a:gdLst/>
            <a:ahLst/>
            <a:cxnLst/>
            <a:rect l="l" t="t" r="r" b="b"/>
            <a:pathLst>
              <a:path w="5747719" h="3384081">
                <a:moveTo>
                  <a:pt x="0" y="0"/>
                </a:moveTo>
                <a:lnTo>
                  <a:pt x="5747719" y="0"/>
                </a:lnTo>
                <a:lnTo>
                  <a:pt x="5747719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b="-1431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867746" y="3681050"/>
            <a:ext cx="9275675" cy="5527379"/>
          </a:xfrm>
          <a:custGeom>
            <a:avLst/>
            <a:gdLst/>
            <a:ahLst/>
            <a:cxnLst/>
            <a:rect l="l" t="t" r="r" b="b"/>
            <a:pathLst>
              <a:path w="9275675" h="5527379">
                <a:moveTo>
                  <a:pt x="0" y="0"/>
                </a:moveTo>
                <a:lnTo>
                  <a:pt x="9275675" y="0"/>
                </a:lnTo>
                <a:lnTo>
                  <a:pt x="9275675" y="5527379"/>
                </a:lnTo>
                <a:lnTo>
                  <a:pt x="0" y="55273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983160" y="800100"/>
            <a:ext cx="8929495" cy="2091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TEXT/TTF </a:t>
            </a:r>
          </a:p>
          <a:p>
            <a:pPr algn="l">
              <a:lnSpc>
                <a:spcPts val="7920"/>
              </a:lnSpc>
            </a:pPr>
            <a:r>
              <a:rPr lang="en-US" sz="72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(TRUETYPE FONT)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5985" y="3328464"/>
            <a:ext cx="15148103" cy="6232551"/>
            <a:chOff x="0" y="0"/>
            <a:chExt cx="3989624" cy="16414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89624" cy="1641495"/>
            </a:xfrm>
            <a:custGeom>
              <a:avLst/>
              <a:gdLst/>
              <a:ahLst/>
              <a:cxnLst/>
              <a:rect l="l" t="t" r="r" b="b"/>
              <a:pathLst>
                <a:path w="3989624" h="1641495">
                  <a:moveTo>
                    <a:pt x="10222" y="0"/>
                  </a:moveTo>
                  <a:lnTo>
                    <a:pt x="3979402" y="0"/>
                  </a:lnTo>
                  <a:cubicBezTo>
                    <a:pt x="3982113" y="0"/>
                    <a:pt x="3984713" y="1077"/>
                    <a:pt x="3986630" y="2994"/>
                  </a:cubicBezTo>
                  <a:cubicBezTo>
                    <a:pt x="3988546" y="4911"/>
                    <a:pt x="3989624" y="7511"/>
                    <a:pt x="3989624" y="10222"/>
                  </a:cubicBezTo>
                  <a:lnTo>
                    <a:pt x="3989624" y="1631273"/>
                  </a:lnTo>
                  <a:cubicBezTo>
                    <a:pt x="3989624" y="1633984"/>
                    <a:pt x="3988546" y="1636584"/>
                    <a:pt x="3986630" y="1638501"/>
                  </a:cubicBezTo>
                  <a:cubicBezTo>
                    <a:pt x="3984713" y="1640418"/>
                    <a:pt x="3982113" y="1641495"/>
                    <a:pt x="3979402" y="1641495"/>
                  </a:cubicBezTo>
                  <a:lnTo>
                    <a:pt x="10222" y="1641495"/>
                  </a:lnTo>
                  <a:cubicBezTo>
                    <a:pt x="7511" y="1641495"/>
                    <a:pt x="4911" y="1640418"/>
                    <a:pt x="2994" y="1638501"/>
                  </a:cubicBezTo>
                  <a:cubicBezTo>
                    <a:pt x="1077" y="1636584"/>
                    <a:pt x="0" y="1633984"/>
                    <a:pt x="0" y="1631273"/>
                  </a:cubicBezTo>
                  <a:lnTo>
                    <a:pt x="0" y="10222"/>
                  </a:lnTo>
                  <a:cubicBezTo>
                    <a:pt x="0" y="7511"/>
                    <a:pt x="1077" y="4911"/>
                    <a:pt x="2994" y="2994"/>
                  </a:cubicBezTo>
                  <a:cubicBezTo>
                    <a:pt x="4911" y="1077"/>
                    <a:pt x="7511" y="0"/>
                    <a:pt x="10222" y="0"/>
                  </a:cubicBezTo>
                  <a:close/>
                </a:path>
              </a:pathLst>
            </a:custGeom>
            <a:solidFill>
              <a:srgbClr val="1F1F1F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89624" cy="1679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542318" flipV="1">
            <a:off x="12037037" y="-954371"/>
            <a:ext cx="7674102" cy="8229600"/>
          </a:xfrm>
          <a:custGeom>
            <a:avLst/>
            <a:gdLst/>
            <a:ahLst/>
            <a:cxnLst/>
            <a:rect l="l" t="t" r="r" b="b"/>
            <a:pathLst>
              <a:path w="7674102" h="8229600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2147874" y="7962921"/>
            <a:ext cx="5747719" cy="3384081"/>
          </a:xfrm>
          <a:custGeom>
            <a:avLst/>
            <a:gdLst/>
            <a:ahLst/>
            <a:cxnLst/>
            <a:rect l="l" t="t" r="r" b="b"/>
            <a:pathLst>
              <a:path w="5747719" h="3384081">
                <a:moveTo>
                  <a:pt x="0" y="0"/>
                </a:moveTo>
                <a:lnTo>
                  <a:pt x="5747719" y="0"/>
                </a:lnTo>
                <a:lnTo>
                  <a:pt x="5747719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b="-1431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680011" y="3521569"/>
            <a:ext cx="7240051" cy="5846341"/>
          </a:xfrm>
          <a:custGeom>
            <a:avLst/>
            <a:gdLst/>
            <a:ahLst/>
            <a:cxnLst/>
            <a:rect l="l" t="t" r="r" b="b"/>
            <a:pathLst>
              <a:path w="7240051" h="5846341">
                <a:moveTo>
                  <a:pt x="0" y="0"/>
                </a:moveTo>
                <a:lnTo>
                  <a:pt x="7240051" y="0"/>
                </a:lnTo>
                <a:lnTo>
                  <a:pt x="7240051" y="5846341"/>
                </a:lnTo>
                <a:lnTo>
                  <a:pt x="0" y="5846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983160" y="800100"/>
            <a:ext cx="8929495" cy="2091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IMAGES</a:t>
            </a:r>
          </a:p>
          <a:p>
            <a:pPr algn="l">
              <a:lnSpc>
                <a:spcPts val="7920"/>
              </a:lnSpc>
            </a:pPr>
            <a:r>
              <a:rPr lang="en-US" sz="72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(SDL IMAGE)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5985" y="3328464"/>
            <a:ext cx="15148103" cy="6232551"/>
            <a:chOff x="0" y="0"/>
            <a:chExt cx="3989624" cy="16414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89624" cy="1641495"/>
            </a:xfrm>
            <a:custGeom>
              <a:avLst/>
              <a:gdLst/>
              <a:ahLst/>
              <a:cxnLst/>
              <a:rect l="l" t="t" r="r" b="b"/>
              <a:pathLst>
                <a:path w="3989624" h="1641495">
                  <a:moveTo>
                    <a:pt x="10222" y="0"/>
                  </a:moveTo>
                  <a:lnTo>
                    <a:pt x="3979402" y="0"/>
                  </a:lnTo>
                  <a:cubicBezTo>
                    <a:pt x="3982113" y="0"/>
                    <a:pt x="3984713" y="1077"/>
                    <a:pt x="3986630" y="2994"/>
                  </a:cubicBezTo>
                  <a:cubicBezTo>
                    <a:pt x="3988546" y="4911"/>
                    <a:pt x="3989624" y="7511"/>
                    <a:pt x="3989624" y="10222"/>
                  </a:cubicBezTo>
                  <a:lnTo>
                    <a:pt x="3989624" y="1631273"/>
                  </a:lnTo>
                  <a:cubicBezTo>
                    <a:pt x="3989624" y="1633984"/>
                    <a:pt x="3988546" y="1636584"/>
                    <a:pt x="3986630" y="1638501"/>
                  </a:cubicBezTo>
                  <a:cubicBezTo>
                    <a:pt x="3984713" y="1640418"/>
                    <a:pt x="3982113" y="1641495"/>
                    <a:pt x="3979402" y="1641495"/>
                  </a:cubicBezTo>
                  <a:lnTo>
                    <a:pt x="10222" y="1641495"/>
                  </a:lnTo>
                  <a:cubicBezTo>
                    <a:pt x="7511" y="1641495"/>
                    <a:pt x="4911" y="1640418"/>
                    <a:pt x="2994" y="1638501"/>
                  </a:cubicBezTo>
                  <a:cubicBezTo>
                    <a:pt x="1077" y="1636584"/>
                    <a:pt x="0" y="1633984"/>
                    <a:pt x="0" y="1631273"/>
                  </a:cubicBezTo>
                  <a:lnTo>
                    <a:pt x="0" y="10222"/>
                  </a:lnTo>
                  <a:cubicBezTo>
                    <a:pt x="0" y="7511"/>
                    <a:pt x="1077" y="4911"/>
                    <a:pt x="2994" y="2994"/>
                  </a:cubicBezTo>
                  <a:cubicBezTo>
                    <a:pt x="4911" y="1077"/>
                    <a:pt x="7511" y="0"/>
                    <a:pt x="10222" y="0"/>
                  </a:cubicBezTo>
                  <a:close/>
                </a:path>
              </a:pathLst>
            </a:custGeom>
            <a:solidFill>
              <a:srgbClr val="1F1F1F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89624" cy="1679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542318" flipV="1">
            <a:off x="12037037" y="-954371"/>
            <a:ext cx="7674102" cy="8229600"/>
          </a:xfrm>
          <a:custGeom>
            <a:avLst/>
            <a:gdLst/>
            <a:ahLst/>
            <a:cxnLst/>
            <a:rect l="l" t="t" r="r" b="b"/>
            <a:pathLst>
              <a:path w="7674102" h="8229600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2147874" y="7962921"/>
            <a:ext cx="5747719" cy="3384081"/>
          </a:xfrm>
          <a:custGeom>
            <a:avLst/>
            <a:gdLst/>
            <a:ahLst/>
            <a:cxnLst/>
            <a:rect l="l" t="t" r="r" b="b"/>
            <a:pathLst>
              <a:path w="5747719" h="3384081">
                <a:moveTo>
                  <a:pt x="0" y="0"/>
                </a:moveTo>
                <a:lnTo>
                  <a:pt x="5747719" y="0"/>
                </a:lnTo>
                <a:lnTo>
                  <a:pt x="5747719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b="-1431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3517874" y="5787549"/>
            <a:ext cx="9175885" cy="1625578"/>
          </a:xfrm>
          <a:custGeom>
            <a:avLst/>
            <a:gdLst/>
            <a:ahLst/>
            <a:cxnLst/>
            <a:rect l="l" t="t" r="r" b="b"/>
            <a:pathLst>
              <a:path w="9175885" h="1625578">
                <a:moveTo>
                  <a:pt x="0" y="0"/>
                </a:moveTo>
                <a:lnTo>
                  <a:pt x="9175885" y="0"/>
                </a:lnTo>
                <a:lnTo>
                  <a:pt x="9175885" y="1625578"/>
                </a:lnTo>
                <a:lnTo>
                  <a:pt x="0" y="16255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9143" r="-42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983160" y="800100"/>
            <a:ext cx="8929495" cy="2091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SOUNDS</a:t>
            </a:r>
          </a:p>
          <a:p>
            <a:pPr algn="l">
              <a:lnSpc>
                <a:spcPts val="7920"/>
              </a:lnSpc>
            </a:pPr>
            <a:r>
              <a:rPr lang="en-US" sz="72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(SDL MIXER)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5985" y="3328464"/>
            <a:ext cx="15148103" cy="6232551"/>
            <a:chOff x="0" y="0"/>
            <a:chExt cx="3989624" cy="16414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89624" cy="1641495"/>
            </a:xfrm>
            <a:custGeom>
              <a:avLst/>
              <a:gdLst/>
              <a:ahLst/>
              <a:cxnLst/>
              <a:rect l="l" t="t" r="r" b="b"/>
              <a:pathLst>
                <a:path w="3989624" h="1641495">
                  <a:moveTo>
                    <a:pt x="10222" y="0"/>
                  </a:moveTo>
                  <a:lnTo>
                    <a:pt x="3979402" y="0"/>
                  </a:lnTo>
                  <a:cubicBezTo>
                    <a:pt x="3982113" y="0"/>
                    <a:pt x="3984713" y="1077"/>
                    <a:pt x="3986630" y="2994"/>
                  </a:cubicBezTo>
                  <a:cubicBezTo>
                    <a:pt x="3988546" y="4911"/>
                    <a:pt x="3989624" y="7511"/>
                    <a:pt x="3989624" y="10222"/>
                  </a:cubicBezTo>
                  <a:lnTo>
                    <a:pt x="3989624" y="1631273"/>
                  </a:lnTo>
                  <a:cubicBezTo>
                    <a:pt x="3989624" y="1633984"/>
                    <a:pt x="3988546" y="1636584"/>
                    <a:pt x="3986630" y="1638501"/>
                  </a:cubicBezTo>
                  <a:cubicBezTo>
                    <a:pt x="3984713" y="1640418"/>
                    <a:pt x="3982113" y="1641495"/>
                    <a:pt x="3979402" y="1641495"/>
                  </a:cubicBezTo>
                  <a:lnTo>
                    <a:pt x="10222" y="1641495"/>
                  </a:lnTo>
                  <a:cubicBezTo>
                    <a:pt x="7511" y="1641495"/>
                    <a:pt x="4911" y="1640418"/>
                    <a:pt x="2994" y="1638501"/>
                  </a:cubicBezTo>
                  <a:cubicBezTo>
                    <a:pt x="1077" y="1636584"/>
                    <a:pt x="0" y="1633984"/>
                    <a:pt x="0" y="1631273"/>
                  </a:cubicBezTo>
                  <a:lnTo>
                    <a:pt x="0" y="10222"/>
                  </a:lnTo>
                  <a:cubicBezTo>
                    <a:pt x="0" y="7511"/>
                    <a:pt x="1077" y="4911"/>
                    <a:pt x="2994" y="2994"/>
                  </a:cubicBezTo>
                  <a:cubicBezTo>
                    <a:pt x="4911" y="1077"/>
                    <a:pt x="7511" y="0"/>
                    <a:pt x="10222" y="0"/>
                  </a:cubicBezTo>
                  <a:close/>
                </a:path>
              </a:pathLst>
            </a:custGeom>
            <a:solidFill>
              <a:srgbClr val="1F1F1F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89624" cy="1679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478185" y="5240012"/>
            <a:ext cx="6868940" cy="2409454"/>
          </a:xfrm>
          <a:custGeom>
            <a:avLst/>
            <a:gdLst/>
            <a:ahLst/>
            <a:cxnLst/>
            <a:rect l="l" t="t" r="r" b="b"/>
            <a:pathLst>
              <a:path w="6868940" h="2409454">
                <a:moveTo>
                  <a:pt x="0" y="0"/>
                </a:moveTo>
                <a:lnTo>
                  <a:pt x="6868940" y="0"/>
                </a:lnTo>
                <a:lnTo>
                  <a:pt x="6868940" y="2409454"/>
                </a:lnTo>
                <a:lnTo>
                  <a:pt x="0" y="24094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42318" flipV="1">
            <a:off x="12037037" y="-954371"/>
            <a:ext cx="7674102" cy="8229600"/>
          </a:xfrm>
          <a:custGeom>
            <a:avLst/>
            <a:gdLst/>
            <a:ahLst/>
            <a:cxnLst/>
            <a:rect l="l" t="t" r="r" b="b"/>
            <a:pathLst>
              <a:path w="7674102" h="8229600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2147874" y="7962921"/>
            <a:ext cx="5747719" cy="3384081"/>
          </a:xfrm>
          <a:custGeom>
            <a:avLst/>
            <a:gdLst/>
            <a:ahLst/>
            <a:cxnLst/>
            <a:rect l="l" t="t" r="r" b="b"/>
            <a:pathLst>
              <a:path w="5747719" h="3384081">
                <a:moveTo>
                  <a:pt x="0" y="0"/>
                </a:moveTo>
                <a:lnTo>
                  <a:pt x="5747719" y="0"/>
                </a:lnTo>
                <a:lnTo>
                  <a:pt x="5747719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302" b="-1431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3615308"/>
            <a:ext cx="7385205" cy="412661"/>
          </a:xfrm>
          <a:custGeom>
            <a:avLst/>
            <a:gdLst/>
            <a:ahLst/>
            <a:cxnLst/>
            <a:rect l="l" t="t" r="r" b="b"/>
            <a:pathLst>
              <a:path w="7385205" h="412661">
                <a:moveTo>
                  <a:pt x="0" y="0"/>
                </a:moveTo>
                <a:lnTo>
                  <a:pt x="7385205" y="0"/>
                </a:lnTo>
                <a:lnTo>
                  <a:pt x="7385205" y="412661"/>
                </a:lnTo>
                <a:lnTo>
                  <a:pt x="0" y="4126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762439" y="4223874"/>
            <a:ext cx="3674812" cy="4441729"/>
          </a:xfrm>
          <a:custGeom>
            <a:avLst/>
            <a:gdLst/>
            <a:ahLst/>
            <a:cxnLst/>
            <a:rect l="l" t="t" r="r" b="b"/>
            <a:pathLst>
              <a:path w="3674812" h="4441729">
                <a:moveTo>
                  <a:pt x="0" y="0"/>
                </a:moveTo>
                <a:lnTo>
                  <a:pt x="3674812" y="0"/>
                </a:lnTo>
                <a:lnTo>
                  <a:pt x="3674812" y="4441730"/>
                </a:lnTo>
                <a:lnTo>
                  <a:pt x="0" y="44417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983160" y="800100"/>
            <a:ext cx="8929495" cy="1091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FPS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368134">
            <a:off x="-1718599" y="-304445"/>
            <a:ext cx="10128448" cy="10895890"/>
          </a:xfrm>
          <a:custGeom>
            <a:avLst/>
            <a:gdLst/>
            <a:ahLst/>
            <a:cxnLst/>
            <a:rect l="l" t="t" r="r" b="b"/>
            <a:pathLst>
              <a:path w="10128448" h="10895890">
                <a:moveTo>
                  <a:pt x="0" y="0"/>
                </a:moveTo>
                <a:lnTo>
                  <a:pt x="10128448" y="0"/>
                </a:lnTo>
                <a:lnTo>
                  <a:pt x="10128448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r="-15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746436" y="0"/>
            <a:ext cx="8391878" cy="10155623"/>
          </a:xfrm>
          <a:custGeom>
            <a:avLst/>
            <a:gdLst/>
            <a:ahLst/>
            <a:cxnLst/>
            <a:rect l="l" t="t" r="r" b="b"/>
            <a:pathLst>
              <a:path w="8391878" h="10155623">
                <a:moveTo>
                  <a:pt x="0" y="0"/>
                </a:moveTo>
                <a:lnTo>
                  <a:pt x="8391878" y="0"/>
                </a:lnTo>
                <a:lnTo>
                  <a:pt x="8391878" y="10155623"/>
                </a:lnTo>
                <a:lnTo>
                  <a:pt x="0" y="101556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602956" y="3032070"/>
            <a:ext cx="9082088" cy="4222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9"/>
              </a:lnSpc>
            </a:pPr>
            <a:r>
              <a:rPr lang="en-US" sz="14508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CORE</a:t>
            </a:r>
          </a:p>
          <a:p>
            <a:pPr algn="ctr">
              <a:lnSpc>
                <a:spcPts val="15959"/>
              </a:lnSpc>
            </a:pPr>
            <a:r>
              <a:rPr lang="en-US" sz="14508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FEATURES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5985" y="3328464"/>
            <a:ext cx="15148103" cy="6232551"/>
            <a:chOff x="0" y="0"/>
            <a:chExt cx="3989624" cy="16414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89624" cy="1641495"/>
            </a:xfrm>
            <a:custGeom>
              <a:avLst/>
              <a:gdLst/>
              <a:ahLst/>
              <a:cxnLst/>
              <a:rect l="l" t="t" r="r" b="b"/>
              <a:pathLst>
                <a:path w="3989624" h="1641495">
                  <a:moveTo>
                    <a:pt x="10222" y="0"/>
                  </a:moveTo>
                  <a:lnTo>
                    <a:pt x="3979402" y="0"/>
                  </a:lnTo>
                  <a:cubicBezTo>
                    <a:pt x="3982113" y="0"/>
                    <a:pt x="3984713" y="1077"/>
                    <a:pt x="3986630" y="2994"/>
                  </a:cubicBezTo>
                  <a:cubicBezTo>
                    <a:pt x="3988546" y="4911"/>
                    <a:pt x="3989624" y="7511"/>
                    <a:pt x="3989624" y="10222"/>
                  </a:cubicBezTo>
                  <a:lnTo>
                    <a:pt x="3989624" y="1631273"/>
                  </a:lnTo>
                  <a:cubicBezTo>
                    <a:pt x="3989624" y="1633984"/>
                    <a:pt x="3988546" y="1636584"/>
                    <a:pt x="3986630" y="1638501"/>
                  </a:cubicBezTo>
                  <a:cubicBezTo>
                    <a:pt x="3984713" y="1640418"/>
                    <a:pt x="3982113" y="1641495"/>
                    <a:pt x="3979402" y="1641495"/>
                  </a:cubicBezTo>
                  <a:lnTo>
                    <a:pt x="10222" y="1641495"/>
                  </a:lnTo>
                  <a:cubicBezTo>
                    <a:pt x="7511" y="1641495"/>
                    <a:pt x="4911" y="1640418"/>
                    <a:pt x="2994" y="1638501"/>
                  </a:cubicBezTo>
                  <a:cubicBezTo>
                    <a:pt x="1077" y="1636584"/>
                    <a:pt x="0" y="1633984"/>
                    <a:pt x="0" y="1631273"/>
                  </a:cubicBezTo>
                  <a:lnTo>
                    <a:pt x="0" y="10222"/>
                  </a:lnTo>
                  <a:cubicBezTo>
                    <a:pt x="0" y="7511"/>
                    <a:pt x="1077" y="4911"/>
                    <a:pt x="2994" y="2994"/>
                  </a:cubicBezTo>
                  <a:cubicBezTo>
                    <a:pt x="4911" y="1077"/>
                    <a:pt x="7511" y="0"/>
                    <a:pt x="10222" y="0"/>
                  </a:cubicBezTo>
                  <a:close/>
                </a:path>
              </a:pathLst>
            </a:custGeom>
            <a:solidFill>
              <a:srgbClr val="1F1F1F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89624" cy="1679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542318" flipV="1">
            <a:off x="12037037" y="-954371"/>
            <a:ext cx="7674102" cy="8229600"/>
          </a:xfrm>
          <a:custGeom>
            <a:avLst/>
            <a:gdLst/>
            <a:ahLst/>
            <a:cxnLst/>
            <a:rect l="l" t="t" r="r" b="b"/>
            <a:pathLst>
              <a:path w="7674102" h="8229600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2147874" y="7962921"/>
            <a:ext cx="5747719" cy="3384081"/>
          </a:xfrm>
          <a:custGeom>
            <a:avLst/>
            <a:gdLst/>
            <a:ahLst/>
            <a:cxnLst/>
            <a:rect l="l" t="t" r="r" b="b"/>
            <a:pathLst>
              <a:path w="5747719" h="3384081">
                <a:moveTo>
                  <a:pt x="0" y="0"/>
                </a:moveTo>
                <a:lnTo>
                  <a:pt x="5747719" y="0"/>
                </a:lnTo>
                <a:lnTo>
                  <a:pt x="5747719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b="-1431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3922738" y="3484453"/>
            <a:ext cx="7664172" cy="5920573"/>
          </a:xfrm>
          <a:custGeom>
            <a:avLst/>
            <a:gdLst/>
            <a:ahLst/>
            <a:cxnLst/>
            <a:rect l="l" t="t" r="r" b="b"/>
            <a:pathLst>
              <a:path w="7664172" h="5920573">
                <a:moveTo>
                  <a:pt x="0" y="0"/>
                </a:moveTo>
                <a:lnTo>
                  <a:pt x="7664171" y="0"/>
                </a:lnTo>
                <a:lnTo>
                  <a:pt x="7664171" y="5920573"/>
                </a:lnTo>
                <a:lnTo>
                  <a:pt x="0" y="59205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983160" y="800100"/>
            <a:ext cx="8929495" cy="2091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DRAWING </a:t>
            </a:r>
          </a:p>
          <a:p>
            <a:pPr algn="l">
              <a:lnSpc>
                <a:spcPts val="7920"/>
              </a:lnSpc>
            </a:pPr>
            <a:r>
              <a:rPr lang="en-US" sz="72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SHAPES (SQUARE)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5985" y="3328464"/>
            <a:ext cx="15148103" cy="6232551"/>
            <a:chOff x="0" y="0"/>
            <a:chExt cx="3989624" cy="16414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89624" cy="1641495"/>
            </a:xfrm>
            <a:custGeom>
              <a:avLst/>
              <a:gdLst/>
              <a:ahLst/>
              <a:cxnLst/>
              <a:rect l="l" t="t" r="r" b="b"/>
              <a:pathLst>
                <a:path w="3989624" h="1641495">
                  <a:moveTo>
                    <a:pt x="10222" y="0"/>
                  </a:moveTo>
                  <a:lnTo>
                    <a:pt x="3979402" y="0"/>
                  </a:lnTo>
                  <a:cubicBezTo>
                    <a:pt x="3982113" y="0"/>
                    <a:pt x="3984713" y="1077"/>
                    <a:pt x="3986630" y="2994"/>
                  </a:cubicBezTo>
                  <a:cubicBezTo>
                    <a:pt x="3988546" y="4911"/>
                    <a:pt x="3989624" y="7511"/>
                    <a:pt x="3989624" y="10222"/>
                  </a:cubicBezTo>
                  <a:lnTo>
                    <a:pt x="3989624" y="1631273"/>
                  </a:lnTo>
                  <a:cubicBezTo>
                    <a:pt x="3989624" y="1633984"/>
                    <a:pt x="3988546" y="1636584"/>
                    <a:pt x="3986630" y="1638501"/>
                  </a:cubicBezTo>
                  <a:cubicBezTo>
                    <a:pt x="3984713" y="1640418"/>
                    <a:pt x="3982113" y="1641495"/>
                    <a:pt x="3979402" y="1641495"/>
                  </a:cubicBezTo>
                  <a:lnTo>
                    <a:pt x="10222" y="1641495"/>
                  </a:lnTo>
                  <a:cubicBezTo>
                    <a:pt x="7511" y="1641495"/>
                    <a:pt x="4911" y="1640418"/>
                    <a:pt x="2994" y="1638501"/>
                  </a:cubicBezTo>
                  <a:cubicBezTo>
                    <a:pt x="1077" y="1636584"/>
                    <a:pt x="0" y="1633984"/>
                    <a:pt x="0" y="1631273"/>
                  </a:cubicBezTo>
                  <a:lnTo>
                    <a:pt x="0" y="10222"/>
                  </a:lnTo>
                  <a:cubicBezTo>
                    <a:pt x="0" y="7511"/>
                    <a:pt x="1077" y="4911"/>
                    <a:pt x="2994" y="2994"/>
                  </a:cubicBezTo>
                  <a:cubicBezTo>
                    <a:pt x="4911" y="1077"/>
                    <a:pt x="7511" y="0"/>
                    <a:pt x="10222" y="0"/>
                  </a:cubicBezTo>
                  <a:close/>
                </a:path>
              </a:pathLst>
            </a:custGeom>
            <a:solidFill>
              <a:srgbClr val="1F1F1F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89624" cy="1679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542318" flipV="1">
            <a:off x="12037037" y="-954371"/>
            <a:ext cx="7674102" cy="8229600"/>
          </a:xfrm>
          <a:custGeom>
            <a:avLst/>
            <a:gdLst/>
            <a:ahLst/>
            <a:cxnLst/>
            <a:rect l="l" t="t" r="r" b="b"/>
            <a:pathLst>
              <a:path w="7674102" h="8229600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2147874" y="7962921"/>
            <a:ext cx="5747719" cy="3384081"/>
          </a:xfrm>
          <a:custGeom>
            <a:avLst/>
            <a:gdLst/>
            <a:ahLst/>
            <a:cxnLst/>
            <a:rect l="l" t="t" r="r" b="b"/>
            <a:pathLst>
              <a:path w="5747719" h="3384081">
                <a:moveTo>
                  <a:pt x="0" y="0"/>
                </a:moveTo>
                <a:lnTo>
                  <a:pt x="5747719" y="0"/>
                </a:lnTo>
                <a:lnTo>
                  <a:pt x="5747719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b="-1431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759585" y="3661672"/>
            <a:ext cx="5080903" cy="5566134"/>
          </a:xfrm>
          <a:custGeom>
            <a:avLst/>
            <a:gdLst/>
            <a:ahLst/>
            <a:cxnLst/>
            <a:rect l="l" t="t" r="r" b="b"/>
            <a:pathLst>
              <a:path w="5080903" h="5566134">
                <a:moveTo>
                  <a:pt x="0" y="0"/>
                </a:moveTo>
                <a:lnTo>
                  <a:pt x="5080903" y="0"/>
                </a:lnTo>
                <a:lnTo>
                  <a:pt x="5080903" y="5566134"/>
                </a:lnTo>
                <a:lnTo>
                  <a:pt x="0" y="55661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56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983160" y="800100"/>
            <a:ext cx="9648839" cy="2091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DRAWING </a:t>
            </a:r>
          </a:p>
          <a:p>
            <a:pPr algn="l">
              <a:lnSpc>
                <a:spcPts val="7920"/>
              </a:lnSpc>
            </a:pPr>
            <a:r>
              <a:rPr lang="en-US" sz="72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SHAPES (TRIANGLE)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5985" y="3328464"/>
            <a:ext cx="15148103" cy="6232551"/>
            <a:chOff x="0" y="0"/>
            <a:chExt cx="3989624" cy="16414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89624" cy="1641495"/>
            </a:xfrm>
            <a:custGeom>
              <a:avLst/>
              <a:gdLst/>
              <a:ahLst/>
              <a:cxnLst/>
              <a:rect l="l" t="t" r="r" b="b"/>
              <a:pathLst>
                <a:path w="3989624" h="1641495">
                  <a:moveTo>
                    <a:pt x="10222" y="0"/>
                  </a:moveTo>
                  <a:lnTo>
                    <a:pt x="3979402" y="0"/>
                  </a:lnTo>
                  <a:cubicBezTo>
                    <a:pt x="3982113" y="0"/>
                    <a:pt x="3984713" y="1077"/>
                    <a:pt x="3986630" y="2994"/>
                  </a:cubicBezTo>
                  <a:cubicBezTo>
                    <a:pt x="3988546" y="4911"/>
                    <a:pt x="3989624" y="7511"/>
                    <a:pt x="3989624" y="10222"/>
                  </a:cubicBezTo>
                  <a:lnTo>
                    <a:pt x="3989624" y="1631273"/>
                  </a:lnTo>
                  <a:cubicBezTo>
                    <a:pt x="3989624" y="1633984"/>
                    <a:pt x="3988546" y="1636584"/>
                    <a:pt x="3986630" y="1638501"/>
                  </a:cubicBezTo>
                  <a:cubicBezTo>
                    <a:pt x="3984713" y="1640418"/>
                    <a:pt x="3982113" y="1641495"/>
                    <a:pt x="3979402" y="1641495"/>
                  </a:cubicBezTo>
                  <a:lnTo>
                    <a:pt x="10222" y="1641495"/>
                  </a:lnTo>
                  <a:cubicBezTo>
                    <a:pt x="7511" y="1641495"/>
                    <a:pt x="4911" y="1640418"/>
                    <a:pt x="2994" y="1638501"/>
                  </a:cubicBezTo>
                  <a:cubicBezTo>
                    <a:pt x="1077" y="1636584"/>
                    <a:pt x="0" y="1633984"/>
                    <a:pt x="0" y="1631273"/>
                  </a:cubicBezTo>
                  <a:lnTo>
                    <a:pt x="0" y="10222"/>
                  </a:lnTo>
                  <a:cubicBezTo>
                    <a:pt x="0" y="7511"/>
                    <a:pt x="1077" y="4911"/>
                    <a:pt x="2994" y="2994"/>
                  </a:cubicBezTo>
                  <a:cubicBezTo>
                    <a:pt x="4911" y="1077"/>
                    <a:pt x="7511" y="0"/>
                    <a:pt x="10222" y="0"/>
                  </a:cubicBezTo>
                  <a:close/>
                </a:path>
              </a:pathLst>
            </a:custGeom>
            <a:solidFill>
              <a:srgbClr val="1F1F1F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89624" cy="1679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542318" flipV="1">
            <a:off x="12037037" y="-954371"/>
            <a:ext cx="7674102" cy="8229600"/>
          </a:xfrm>
          <a:custGeom>
            <a:avLst/>
            <a:gdLst/>
            <a:ahLst/>
            <a:cxnLst/>
            <a:rect l="l" t="t" r="r" b="b"/>
            <a:pathLst>
              <a:path w="7674102" h="8229600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2147874" y="7962921"/>
            <a:ext cx="5747719" cy="3384081"/>
          </a:xfrm>
          <a:custGeom>
            <a:avLst/>
            <a:gdLst/>
            <a:ahLst/>
            <a:cxnLst/>
            <a:rect l="l" t="t" r="r" b="b"/>
            <a:pathLst>
              <a:path w="5747719" h="3384081">
                <a:moveTo>
                  <a:pt x="0" y="0"/>
                </a:moveTo>
                <a:lnTo>
                  <a:pt x="5747719" y="0"/>
                </a:lnTo>
                <a:lnTo>
                  <a:pt x="5747719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b="-1431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276856" y="4641034"/>
            <a:ext cx="8046360" cy="3607411"/>
          </a:xfrm>
          <a:custGeom>
            <a:avLst/>
            <a:gdLst/>
            <a:ahLst/>
            <a:cxnLst/>
            <a:rect l="l" t="t" r="r" b="b"/>
            <a:pathLst>
              <a:path w="8046360" h="3607411">
                <a:moveTo>
                  <a:pt x="0" y="0"/>
                </a:moveTo>
                <a:lnTo>
                  <a:pt x="8046361" y="0"/>
                </a:lnTo>
                <a:lnTo>
                  <a:pt x="8046361" y="3607411"/>
                </a:lnTo>
                <a:lnTo>
                  <a:pt x="0" y="36074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983160" y="800100"/>
            <a:ext cx="8929495" cy="2091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RANDOM BLOCK</a:t>
            </a:r>
          </a:p>
          <a:p>
            <a:pPr algn="l">
              <a:lnSpc>
                <a:spcPts val="7920"/>
              </a:lnSpc>
            </a:pPr>
            <a:r>
              <a:rPr lang="en-US" sz="72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LOCATIONS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5985" y="3328464"/>
            <a:ext cx="15148103" cy="6232551"/>
            <a:chOff x="0" y="0"/>
            <a:chExt cx="3989624" cy="16414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89624" cy="1641495"/>
            </a:xfrm>
            <a:custGeom>
              <a:avLst/>
              <a:gdLst/>
              <a:ahLst/>
              <a:cxnLst/>
              <a:rect l="l" t="t" r="r" b="b"/>
              <a:pathLst>
                <a:path w="3989624" h="1641495">
                  <a:moveTo>
                    <a:pt x="10222" y="0"/>
                  </a:moveTo>
                  <a:lnTo>
                    <a:pt x="3979402" y="0"/>
                  </a:lnTo>
                  <a:cubicBezTo>
                    <a:pt x="3982113" y="0"/>
                    <a:pt x="3984713" y="1077"/>
                    <a:pt x="3986630" y="2994"/>
                  </a:cubicBezTo>
                  <a:cubicBezTo>
                    <a:pt x="3988546" y="4911"/>
                    <a:pt x="3989624" y="7511"/>
                    <a:pt x="3989624" y="10222"/>
                  </a:cubicBezTo>
                  <a:lnTo>
                    <a:pt x="3989624" y="1631273"/>
                  </a:lnTo>
                  <a:cubicBezTo>
                    <a:pt x="3989624" y="1633984"/>
                    <a:pt x="3988546" y="1636584"/>
                    <a:pt x="3986630" y="1638501"/>
                  </a:cubicBezTo>
                  <a:cubicBezTo>
                    <a:pt x="3984713" y="1640418"/>
                    <a:pt x="3982113" y="1641495"/>
                    <a:pt x="3979402" y="1641495"/>
                  </a:cubicBezTo>
                  <a:lnTo>
                    <a:pt x="10222" y="1641495"/>
                  </a:lnTo>
                  <a:cubicBezTo>
                    <a:pt x="7511" y="1641495"/>
                    <a:pt x="4911" y="1640418"/>
                    <a:pt x="2994" y="1638501"/>
                  </a:cubicBezTo>
                  <a:cubicBezTo>
                    <a:pt x="1077" y="1636584"/>
                    <a:pt x="0" y="1633984"/>
                    <a:pt x="0" y="1631273"/>
                  </a:cubicBezTo>
                  <a:lnTo>
                    <a:pt x="0" y="10222"/>
                  </a:lnTo>
                  <a:cubicBezTo>
                    <a:pt x="0" y="7511"/>
                    <a:pt x="1077" y="4911"/>
                    <a:pt x="2994" y="2994"/>
                  </a:cubicBezTo>
                  <a:cubicBezTo>
                    <a:pt x="4911" y="1077"/>
                    <a:pt x="7511" y="0"/>
                    <a:pt x="10222" y="0"/>
                  </a:cubicBezTo>
                  <a:close/>
                </a:path>
              </a:pathLst>
            </a:custGeom>
            <a:solidFill>
              <a:srgbClr val="1F1F1F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89624" cy="1679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542318" flipV="1">
            <a:off x="12037037" y="-954371"/>
            <a:ext cx="7674102" cy="8229600"/>
          </a:xfrm>
          <a:custGeom>
            <a:avLst/>
            <a:gdLst/>
            <a:ahLst/>
            <a:cxnLst/>
            <a:rect l="l" t="t" r="r" b="b"/>
            <a:pathLst>
              <a:path w="7674102" h="8229600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2147874" y="7962921"/>
            <a:ext cx="5747719" cy="3384081"/>
          </a:xfrm>
          <a:custGeom>
            <a:avLst/>
            <a:gdLst/>
            <a:ahLst/>
            <a:cxnLst/>
            <a:rect l="l" t="t" r="r" b="b"/>
            <a:pathLst>
              <a:path w="5747719" h="3384081">
                <a:moveTo>
                  <a:pt x="0" y="0"/>
                </a:moveTo>
                <a:lnTo>
                  <a:pt x="5747719" y="0"/>
                </a:lnTo>
                <a:lnTo>
                  <a:pt x="5747719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b="-1431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621011" y="3648680"/>
            <a:ext cx="7358051" cy="5592119"/>
          </a:xfrm>
          <a:custGeom>
            <a:avLst/>
            <a:gdLst/>
            <a:ahLst/>
            <a:cxnLst/>
            <a:rect l="l" t="t" r="r" b="b"/>
            <a:pathLst>
              <a:path w="7358051" h="5592119">
                <a:moveTo>
                  <a:pt x="0" y="0"/>
                </a:moveTo>
                <a:lnTo>
                  <a:pt x="7358051" y="0"/>
                </a:lnTo>
                <a:lnTo>
                  <a:pt x="7358051" y="5592119"/>
                </a:lnTo>
                <a:lnTo>
                  <a:pt x="0" y="55921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983160" y="800100"/>
            <a:ext cx="8929495" cy="2091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DRAWING </a:t>
            </a:r>
          </a:p>
          <a:p>
            <a:pPr algn="l">
              <a:lnSpc>
                <a:spcPts val="7920"/>
              </a:lnSpc>
            </a:pPr>
            <a:r>
              <a:rPr lang="en-US" sz="72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LEVELS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5985" y="3328464"/>
            <a:ext cx="15148103" cy="6232551"/>
            <a:chOff x="0" y="0"/>
            <a:chExt cx="3989624" cy="16414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89624" cy="1641495"/>
            </a:xfrm>
            <a:custGeom>
              <a:avLst/>
              <a:gdLst/>
              <a:ahLst/>
              <a:cxnLst/>
              <a:rect l="l" t="t" r="r" b="b"/>
              <a:pathLst>
                <a:path w="3989624" h="1641495">
                  <a:moveTo>
                    <a:pt x="10222" y="0"/>
                  </a:moveTo>
                  <a:lnTo>
                    <a:pt x="3979402" y="0"/>
                  </a:lnTo>
                  <a:cubicBezTo>
                    <a:pt x="3982113" y="0"/>
                    <a:pt x="3984713" y="1077"/>
                    <a:pt x="3986630" y="2994"/>
                  </a:cubicBezTo>
                  <a:cubicBezTo>
                    <a:pt x="3988546" y="4911"/>
                    <a:pt x="3989624" y="7511"/>
                    <a:pt x="3989624" y="10222"/>
                  </a:cubicBezTo>
                  <a:lnTo>
                    <a:pt x="3989624" y="1631273"/>
                  </a:lnTo>
                  <a:cubicBezTo>
                    <a:pt x="3989624" y="1633984"/>
                    <a:pt x="3988546" y="1636584"/>
                    <a:pt x="3986630" y="1638501"/>
                  </a:cubicBezTo>
                  <a:cubicBezTo>
                    <a:pt x="3984713" y="1640418"/>
                    <a:pt x="3982113" y="1641495"/>
                    <a:pt x="3979402" y="1641495"/>
                  </a:cubicBezTo>
                  <a:lnTo>
                    <a:pt x="10222" y="1641495"/>
                  </a:lnTo>
                  <a:cubicBezTo>
                    <a:pt x="7511" y="1641495"/>
                    <a:pt x="4911" y="1640418"/>
                    <a:pt x="2994" y="1638501"/>
                  </a:cubicBezTo>
                  <a:cubicBezTo>
                    <a:pt x="1077" y="1636584"/>
                    <a:pt x="0" y="1633984"/>
                    <a:pt x="0" y="1631273"/>
                  </a:cubicBezTo>
                  <a:lnTo>
                    <a:pt x="0" y="10222"/>
                  </a:lnTo>
                  <a:cubicBezTo>
                    <a:pt x="0" y="7511"/>
                    <a:pt x="1077" y="4911"/>
                    <a:pt x="2994" y="2994"/>
                  </a:cubicBezTo>
                  <a:cubicBezTo>
                    <a:pt x="4911" y="1077"/>
                    <a:pt x="7511" y="0"/>
                    <a:pt x="10222" y="0"/>
                  </a:cubicBezTo>
                  <a:close/>
                </a:path>
              </a:pathLst>
            </a:custGeom>
            <a:solidFill>
              <a:srgbClr val="1F1F1F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89624" cy="1679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762865" y="3987145"/>
            <a:ext cx="11074343" cy="4915188"/>
          </a:xfrm>
          <a:custGeom>
            <a:avLst/>
            <a:gdLst/>
            <a:ahLst/>
            <a:cxnLst/>
            <a:rect l="l" t="t" r="r" b="b"/>
            <a:pathLst>
              <a:path w="11074343" h="4915188">
                <a:moveTo>
                  <a:pt x="0" y="0"/>
                </a:moveTo>
                <a:lnTo>
                  <a:pt x="11074343" y="0"/>
                </a:lnTo>
                <a:lnTo>
                  <a:pt x="11074343" y="4915188"/>
                </a:lnTo>
                <a:lnTo>
                  <a:pt x="0" y="49151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542318" flipV="1">
            <a:off x="12037037" y="-954371"/>
            <a:ext cx="7674102" cy="8229600"/>
          </a:xfrm>
          <a:custGeom>
            <a:avLst/>
            <a:gdLst/>
            <a:ahLst/>
            <a:cxnLst/>
            <a:rect l="l" t="t" r="r" b="b"/>
            <a:pathLst>
              <a:path w="7674102" h="8229600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2147874" y="7962921"/>
            <a:ext cx="5747719" cy="3384081"/>
          </a:xfrm>
          <a:custGeom>
            <a:avLst/>
            <a:gdLst/>
            <a:ahLst/>
            <a:cxnLst/>
            <a:rect l="l" t="t" r="r" b="b"/>
            <a:pathLst>
              <a:path w="5747719" h="3384081">
                <a:moveTo>
                  <a:pt x="0" y="0"/>
                </a:moveTo>
                <a:lnTo>
                  <a:pt x="5747719" y="0"/>
                </a:lnTo>
                <a:lnTo>
                  <a:pt x="5747719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302" b="-1431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983160" y="800100"/>
            <a:ext cx="8929495" cy="2091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BALL PHYSICS (FALLING)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5985" y="3328464"/>
            <a:ext cx="15148103" cy="6232551"/>
            <a:chOff x="0" y="0"/>
            <a:chExt cx="3989624" cy="16414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89624" cy="1641495"/>
            </a:xfrm>
            <a:custGeom>
              <a:avLst/>
              <a:gdLst/>
              <a:ahLst/>
              <a:cxnLst/>
              <a:rect l="l" t="t" r="r" b="b"/>
              <a:pathLst>
                <a:path w="3989624" h="1641495">
                  <a:moveTo>
                    <a:pt x="10222" y="0"/>
                  </a:moveTo>
                  <a:lnTo>
                    <a:pt x="3979402" y="0"/>
                  </a:lnTo>
                  <a:cubicBezTo>
                    <a:pt x="3982113" y="0"/>
                    <a:pt x="3984713" y="1077"/>
                    <a:pt x="3986630" y="2994"/>
                  </a:cubicBezTo>
                  <a:cubicBezTo>
                    <a:pt x="3988546" y="4911"/>
                    <a:pt x="3989624" y="7511"/>
                    <a:pt x="3989624" y="10222"/>
                  </a:cubicBezTo>
                  <a:lnTo>
                    <a:pt x="3989624" y="1631273"/>
                  </a:lnTo>
                  <a:cubicBezTo>
                    <a:pt x="3989624" y="1633984"/>
                    <a:pt x="3988546" y="1636584"/>
                    <a:pt x="3986630" y="1638501"/>
                  </a:cubicBezTo>
                  <a:cubicBezTo>
                    <a:pt x="3984713" y="1640418"/>
                    <a:pt x="3982113" y="1641495"/>
                    <a:pt x="3979402" y="1641495"/>
                  </a:cubicBezTo>
                  <a:lnTo>
                    <a:pt x="10222" y="1641495"/>
                  </a:lnTo>
                  <a:cubicBezTo>
                    <a:pt x="7511" y="1641495"/>
                    <a:pt x="4911" y="1640418"/>
                    <a:pt x="2994" y="1638501"/>
                  </a:cubicBezTo>
                  <a:cubicBezTo>
                    <a:pt x="1077" y="1636584"/>
                    <a:pt x="0" y="1633984"/>
                    <a:pt x="0" y="1631273"/>
                  </a:cubicBezTo>
                  <a:lnTo>
                    <a:pt x="0" y="10222"/>
                  </a:lnTo>
                  <a:cubicBezTo>
                    <a:pt x="0" y="7511"/>
                    <a:pt x="1077" y="4911"/>
                    <a:pt x="2994" y="2994"/>
                  </a:cubicBezTo>
                  <a:cubicBezTo>
                    <a:pt x="4911" y="1077"/>
                    <a:pt x="7511" y="0"/>
                    <a:pt x="10222" y="0"/>
                  </a:cubicBezTo>
                  <a:close/>
                </a:path>
              </a:pathLst>
            </a:custGeom>
            <a:solidFill>
              <a:srgbClr val="1F1F1F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89624" cy="1679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542318" flipV="1">
            <a:off x="12037037" y="-954371"/>
            <a:ext cx="7674102" cy="8229600"/>
          </a:xfrm>
          <a:custGeom>
            <a:avLst/>
            <a:gdLst/>
            <a:ahLst/>
            <a:cxnLst/>
            <a:rect l="l" t="t" r="r" b="b"/>
            <a:pathLst>
              <a:path w="7674102" h="8229600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2147874" y="7962921"/>
            <a:ext cx="5747719" cy="3384081"/>
          </a:xfrm>
          <a:custGeom>
            <a:avLst/>
            <a:gdLst/>
            <a:ahLst/>
            <a:cxnLst/>
            <a:rect l="l" t="t" r="r" b="b"/>
            <a:pathLst>
              <a:path w="5747719" h="3384081">
                <a:moveTo>
                  <a:pt x="0" y="0"/>
                </a:moveTo>
                <a:lnTo>
                  <a:pt x="5747719" y="0"/>
                </a:lnTo>
                <a:lnTo>
                  <a:pt x="5747719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b="-1431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119292" y="3542310"/>
            <a:ext cx="6338792" cy="5804859"/>
          </a:xfrm>
          <a:custGeom>
            <a:avLst/>
            <a:gdLst/>
            <a:ahLst/>
            <a:cxnLst/>
            <a:rect l="l" t="t" r="r" b="b"/>
            <a:pathLst>
              <a:path w="6338792" h="5804859">
                <a:moveTo>
                  <a:pt x="0" y="0"/>
                </a:moveTo>
                <a:lnTo>
                  <a:pt x="6338792" y="0"/>
                </a:lnTo>
                <a:lnTo>
                  <a:pt x="6338792" y="5804859"/>
                </a:lnTo>
                <a:lnTo>
                  <a:pt x="0" y="58048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5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983160" y="800100"/>
            <a:ext cx="8929495" cy="2091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BALL PHYSICS (BOUNCING)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5985" y="3328464"/>
            <a:ext cx="15148103" cy="6232551"/>
            <a:chOff x="0" y="0"/>
            <a:chExt cx="3989624" cy="16414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89624" cy="1641495"/>
            </a:xfrm>
            <a:custGeom>
              <a:avLst/>
              <a:gdLst/>
              <a:ahLst/>
              <a:cxnLst/>
              <a:rect l="l" t="t" r="r" b="b"/>
              <a:pathLst>
                <a:path w="3989624" h="1641495">
                  <a:moveTo>
                    <a:pt x="10222" y="0"/>
                  </a:moveTo>
                  <a:lnTo>
                    <a:pt x="3979402" y="0"/>
                  </a:lnTo>
                  <a:cubicBezTo>
                    <a:pt x="3982113" y="0"/>
                    <a:pt x="3984713" y="1077"/>
                    <a:pt x="3986630" y="2994"/>
                  </a:cubicBezTo>
                  <a:cubicBezTo>
                    <a:pt x="3988546" y="4911"/>
                    <a:pt x="3989624" y="7511"/>
                    <a:pt x="3989624" y="10222"/>
                  </a:cubicBezTo>
                  <a:lnTo>
                    <a:pt x="3989624" y="1631273"/>
                  </a:lnTo>
                  <a:cubicBezTo>
                    <a:pt x="3989624" y="1633984"/>
                    <a:pt x="3988546" y="1636584"/>
                    <a:pt x="3986630" y="1638501"/>
                  </a:cubicBezTo>
                  <a:cubicBezTo>
                    <a:pt x="3984713" y="1640418"/>
                    <a:pt x="3982113" y="1641495"/>
                    <a:pt x="3979402" y="1641495"/>
                  </a:cubicBezTo>
                  <a:lnTo>
                    <a:pt x="10222" y="1641495"/>
                  </a:lnTo>
                  <a:cubicBezTo>
                    <a:pt x="7511" y="1641495"/>
                    <a:pt x="4911" y="1640418"/>
                    <a:pt x="2994" y="1638501"/>
                  </a:cubicBezTo>
                  <a:cubicBezTo>
                    <a:pt x="1077" y="1636584"/>
                    <a:pt x="0" y="1633984"/>
                    <a:pt x="0" y="1631273"/>
                  </a:cubicBezTo>
                  <a:lnTo>
                    <a:pt x="0" y="10222"/>
                  </a:lnTo>
                  <a:cubicBezTo>
                    <a:pt x="0" y="7511"/>
                    <a:pt x="1077" y="4911"/>
                    <a:pt x="2994" y="2994"/>
                  </a:cubicBezTo>
                  <a:cubicBezTo>
                    <a:pt x="4911" y="1077"/>
                    <a:pt x="7511" y="0"/>
                    <a:pt x="10222" y="0"/>
                  </a:cubicBezTo>
                  <a:close/>
                </a:path>
              </a:pathLst>
            </a:custGeom>
            <a:solidFill>
              <a:srgbClr val="1F1F1F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989624" cy="1679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2147874" y="7962921"/>
            <a:ext cx="5747719" cy="3384081"/>
          </a:xfrm>
          <a:custGeom>
            <a:avLst/>
            <a:gdLst/>
            <a:ahLst/>
            <a:cxnLst/>
            <a:rect l="l" t="t" r="r" b="b"/>
            <a:pathLst>
              <a:path w="5747719" h="3384081">
                <a:moveTo>
                  <a:pt x="0" y="0"/>
                </a:moveTo>
                <a:lnTo>
                  <a:pt x="5747719" y="0"/>
                </a:lnTo>
                <a:lnTo>
                  <a:pt x="5747719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302" b="-1431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637133" y="4169807"/>
            <a:ext cx="10800867" cy="4549865"/>
          </a:xfrm>
          <a:custGeom>
            <a:avLst/>
            <a:gdLst/>
            <a:ahLst/>
            <a:cxnLst/>
            <a:rect l="l" t="t" r="r" b="b"/>
            <a:pathLst>
              <a:path w="10800867" h="4549865">
                <a:moveTo>
                  <a:pt x="0" y="0"/>
                </a:moveTo>
                <a:lnTo>
                  <a:pt x="10800867" y="0"/>
                </a:lnTo>
                <a:lnTo>
                  <a:pt x="10800867" y="4549865"/>
                </a:lnTo>
                <a:lnTo>
                  <a:pt x="0" y="45498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83160" y="800100"/>
            <a:ext cx="9648839" cy="2091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BALL + BLOCK</a:t>
            </a:r>
          </a:p>
          <a:p>
            <a:pPr algn="l">
              <a:lnSpc>
                <a:spcPts val="7920"/>
              </a:lnSpc>
            </a:pPr>
            <a:r>
              <a:rPr lang="en-US" sz="7200" b="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COLLISIONS (FLAGS)</a:t>
            </a:r>
          </a:p>
        </p:txBody>
      </p:sp>
      <p:sp>
        <p:nvSpPr>
          <p:cNvPr id="8" name="Freeform 8"/>
          <p:cNvSpPr/>
          <p:nvPr/>
        </p:nvSpPr>
        <p:spPr>
          <a:xfrm rot="-1542318" flipV="1">
            <a:off x="12030840" y="-952957"/>
            <a:ext cx="7674102" cy="8201025"/>
          </a:xfrm>
          <a:custGeom>
            <a:avLst/>
            <a:gdLst/>
            <a:ahLst/>
            <a:cxnLst/>
            <a:rect l="l" t="t" r="r" b="b"/>
            <a:pathLst>
              <a:path w="7674102" h="8201025">
                <a:moveTo>
                  <a:pt x="0" y="8201025"/>
                </a:moveTo>
                <a:lnTo>
                  <a:pt x="7674102" y="8201025"/>
                </a:lnTo>
                <a:lnTo>
                  <a:pt x="7674102" y="0"/>
                </a:lnTo>
                <a:lnTo>
                  <a:pt x="0" y="0"/>
                </a:lnTo>
                <a:lnTo>
                  <a:pt x="0" y="8201025"/>
                </a:lnTo>
                <a:close/>
              </a:path>
            </a:pathLst>
          </a:custGeom>
          <a:blipFill>
            <a:blip r:embed="rId4"/>
            <a:stretch>
              <a:fillRect t="-348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</Words>
  <Application>Microsoft Macintosh PowerPoint</Application>
  <PresentationFormat>Custom</PresentationFormat>
  <Paragraphs>30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Poppins</vt:lpstr>
      <vt:lpstr>Poppins Bold</vt:lpstr>
      <vt:lpstr>Arial</vt:lpstr>
      <vt:lpstr>Calibri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CSI 1430 Group Project N4.G3</dc:title>
  <cp:lastModifiedBy>Martinez, Erick</cp:lastModifiedBy>
  <cp:revision>2</cp:revision>
  <dcterms:created xsi:type="dcterms:W3CDTF">2006-08-16T00:00:00Z</dcterms:created>
  <dcterms:modified xsi:type="dcterms:W3CDTF">2025-12-24T23:19:56Z</dcterms:modified>
  <dc:identifier>DAGYiCWj2oA</dc:identifier>
</cp:coreProperties>
</file>